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sldIdLst>
    <p:sldId id="299" r:id="rId2"/>
  </p:sldIdLst>
  <p:sldSz cx="43891200" cy="32918400"/>
  <p:notesSz cx="32462788" cy="43435588"/>
  <p:defaultTextStyle>
    <a:defPPr>
      <a:defRPr lang="en-US"/>
    </a:defPPr>
    <a:lvl1pPr marL="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18">
          <p15:clr>
            <a:srgbClr val="A4A3A4"/>
          </p15:clr>
        </p15:guide>
        <p15:guide id="2" orient="horz" pos="288">
          <p15:clr>
            <a:srgbClr val="A4A3A4"/>
          </p15:clr>
        </p15:guide>
        <p15:guide id="3" orient="horz" pos="20160">
          <p15:clr>
            <a:srgbClr val="A4A3A4"/>
          </p15:clr>
        </p15:guide>
        <p15:guide id="4" orient="horz">
          <p15:clr>
            <a:srgbClr val="A4A3A4"/>
          </p15:clr>
        </p15:guide>
        <p15:guide id="5" pos="6708">
          <p15:clr>
            <a:srgbClr val="A4A3A4"/>
          </p15:clr>
        </p15:guide>
        <p15:guide id="6" pos="20904">
          <p15:clr>
            <a:srgbClr val="A4A3A4"/>
          </p15:clr>
        </p15:guide>
        <p15:guide id="7" pos="7082">
          <p15:clr>
            <a:srgbClr val="A4A3A4"/>
          </p15:clr>
        </p15:guide>
        <p15:guide id="8" pos="20582">
          <p15:clr>
            <a:srgbClr val="A4A3A4"/>
          </p15:clr>
        </p15:guide>
        <p15:guide id="9" pos="27330">
          <p15:clr>
            <a:srgbClr val="A4A3A4"/>
          </p15:clr>
        </p15:guide>
        <p15:guide id="10" pos="3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3681">
          <p15:clr>
            <a:srgbClr val="A4A3A4"/>
          </p15:clr>
        </p15:guide>
        <p15:guide id="2" pos="1022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C68"/>
    <a:srgbClr val="005333"/>
    <a:srgbClr val="F3F5FA"/>
    <a:srgbClr val="CDD2DE"/>
    <a:srgbClr val="E3E9E5"/>
    <a:srgbClr val="3B7193"/>
    <a:srgbClr val="2C556E"/>
    <a:srgbClr val="E7E7E5"/>
    <a:srgbClr val="E4E7E8"/>
    <a:srgbClr val="EDE8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2" autoAdjust="0"/>
    <p:restoredTop sz="94444" autoAdjust="0"/>
  </p:normalViewPr>
  <p:slideViewPr>
    <p:cSldViewPr snapToGrid="0" snapToObjects="1" showGuides="1">
      <p:cViewPr varScale="1">
        <p:scale>
          <a:sx n="27" d="100"/>
          <a:sy n="27" d="100"/>
        </p:scale>
        <p:origin x="248" y="256"/>
      </p:cViewPr>
      <p:guideLst>
        <p:guide orient="horz" pos="3318"/>
        <p:guide orient="horz" pos="288"/>
        <p:guide orient="horz" pos="20160"/>
        <p:guide orient="horz"/>
        <p:guide pos="6708"/>
        <p:guide pos="20904"/>
        <p:guide pos="7082"/>
        <p:guide pos="20582"/>
        <p:guide pos="27330"/>
        <p:guide pos="3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7" d="100"/>
          <a:sy n="77" d="100"/>
        </p:scale>
        <p:origin x="-3138" y="-108"/>
      </p:cViewPr>
      <p:guideLst>
        <p:guide orient="horz" pos="13681"/>
        <p:guide pos="1022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/>
          <a:lstStyle>
            <a:lvl1pPr algn="l">
              <a:defRPr sz="57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388068" y="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/>
          <a:lstStyle>
            <a:lvl1pPr algn="r">
              <a:defRPr sz="5700"/>
            </a:lvl1pPr>
          </a:lstStyle>
          <a:p>
            <a:fld id="{E6CC2317-6751-4CD4-9995-8782DD78E936}" type="datetimeFigureOut">
              <a:rPr lang="en-US" smtClean="0"/>
              <a:pPr/>
              <a:t>9/24/20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373688" y="3257550"/>
            <a:ext cx="21715412" cy="16287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33700" tIns="216850" rIns="433700" bIns="21685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246279" y="20631904"/>
            <a:ext cx="25970230" cy="19546015"/>
          </a:xfrm>
          <a:prstGeom prst="rect">
            <a:avLst/>
          </a:prstGeom>
        </p:spPr>
        <p:txBody>
          <a:bodyPr vert="horz" lIns="433700" tIns="216850" rIns="433700" bIns="21685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125627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 anchor="b"/>
          <a:lstStyle>
            <a:lvl1pPr algn="l">
              <a:defRPr sz="57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8388068" y="4125627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 anchor="b"/>
          <a:lstStyle>
            <a:lvl1pPr algn="r">
              <a:defRPr sz="57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091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54760" y="6742053"/>
            <a:ext cx="10418042" cy="1015640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3600" baseline="0">
                <a:solidFill>
                  <a:schemeClr val="tx1"/>
                </a:solidFill>
                <a:latin typeface="Proxima Nova" panose="02000506030000020004" pitchFamily="2" charset="0"/>
                <a:cs typeface="Times New Roman" panose="02020603050405020304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54760" y="5881798"/>
            <a:ext cx="10418042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4000" b="0" i="0" u="sng" baseline="0">
                <a:solidFill>
                  <a:srgbClr val="005333"/>
                </a:solidFill>
                <a:latin typeface="Proxima Nova Semibold" panose="02000506030000020004" pitchFamily="2" charset="0"/>
              </a:defRPr>
            </a:lvl1pPr>
          </a:lstStyle>
          <a:p>
            <a:pPr lvl="0"/>
            <a:r>
              <a:rPr lang="en-US" dirty="0"/>
              <a:t>(click to edit) TITLE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69C4D99-D929-6046-909E-2DBD1C0EE57A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11402867" y="6742053"/>
            <a:ext cx="10418042" cy="1015640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3600" baseline="0">
                <a:solidFill>
                  <a:schemeClr val="tx1"/>
                </a:solidFill>
                <a:latin typeface="Proxima Nova" panose="02000506030000020004" pitchFamily="2" charset="0"/>
                <a:cs typeface="Times New Roman" panose="02020603050405020304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5249E2B9-EB2F-E34A-835E-D586441983B1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11402867" y="5881798"/>
            <a:ext cx="10418042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4000" b="0" i="0" u="sng" baseline="0">
                <a:solidFill>
                  <a:srgbClr val="005333"/>
                </a:solidFill>
                <a:latin typeface="Proxima Nova Semibold" panose="02000506030000020004" pitchFamily="2" charset="0"/>
              </a:defRPr>
            </a:lvl1pPr>
          </a:lstStyle>
          <a:p>
            <a:pPr lvl="0"/>
            <a:r>
              <a:rPr lang="en-US" dirty="0"/>
              <a:t>(click to edit) TITLE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FC5DB3-4553-1C40-9327-608C8DF5EA3D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22223267" y="6742053"/>
            <a:ext cx="10418042" cy="1015640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3600" baseline="0">
                <a:solidFill>
                  <a:schemeClr val="tx1"/>
                </a:solidFill>
                <a:latin typeface="Proxima Nova" panose="02000506030000020004" pitchFamily="2" charset="0"/>
                <a:cs typeface="Times New Roman" panose="02020603050405020304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A0F0856C-63BE-1E41-B9E2-BF901A88F212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22223267" y="5881798"/>
            <a:ext cx="10418042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4000" b="0" i="0" u="sng" baseline="0">
                <a:solidFill>
                  <a:srgbClr val="005333"/>
                </a:solidFill>
                <a:latin typeface="Proxima Nova Semibold" panose="02000506030000020004" pitchFamily="2" charset="0"/>
              </a:defRPr>
            </a:lvl1pPr>
          </a:lstStyle>
          <a:p>
            <a:pPr lvl="0"/>
            <a:r>
              <a:rPr lang="en-US" dirty="0"/>
              <a:t>(click to edit) TITLE HERE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D80A67FA-EF58-6C49-BB23-5F4BB7EA4B2B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33071378" y="6774388"/>
            <a:ext cx="10418042" cy="1015640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3600" baseline="0">
                <a:solidFill>
                  <a:schemeClr val="tx1"/>
                </a:solidFill>
                <a:latin typeface="Proxima Nova" panose="02000506030000020004" pitchFamily="2" charset="0"/>
                <a:cs typeface="Times New Roman" panose="02020603050405020304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5CA5E48C-4546-D847-92BB-BA4EEDB69845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33071378" y="5914133"/>
            <a:ext cx="10418042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4000" b="0" i="0" u="sng" baseline="0">
                <a:solidFill>
                  <a:srgbClr val="005333"/>
                </a:solidFill>
                <a:latin typeface="Proxima Nova Semibold" panose="02000506030000020004" pitchFamily="2" charset="0"/>
              </a:defRPr>
            </a:lvl1pPr>
          </a:lstStyle>
          <a:p>
            <a:pPr lvl="0"/>
            <a:r>
              <a:rPr lang="en-US" dirty="0"/>
              <a:t>(click to edit) TITLE HERE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D15E149-8789-A742-9D8F-DC25F496DCBA}"/>
              </a:ext>
            </a:extLst>
          </p:cNvPr>
          <p:cNvSpPr/>
          <p:nvPr userDrawn="1"/>
        </p:nvSpPr>
        <p:spPr>
          <a:xfrm>
            <a:off x="40194" y="4577641"/>
            <a:ext cx="43891200" cy="366147"/>
          </a:xfrm>
          <a:prstGeom prst="rect">
            <a:avLst/>
          </a:prstGeom>
          <a:solidFill>
            <a:srgbClr val="005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CD85EC24-0303-5C43-90EE-381DB72FEF8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89302" y="1569937"/>
            <a:ext cx="7750788" cy="1750178"/>
          </a:xfrm>
          <a:prstGeom prst="rect">
            <a:avLst/>
          </a:prstGeom>
        </p:spPr>
      </p:pic>
      <p:sp>
        <p:nvSpPr>
          <p:cNvPr id="22" name="Text Placeholder 76">
            <a:extLst>
              <a:ext uri="{FF2B5EF4-FFF2-40B4-BE49-F238E27FC236}">
                <a16:creationId xmlns:a16="http://schemas.microsoft.com/office/drawing/2014/main" id="{F7373217-4E04-4B41-BD23-6B6DAA62787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11529391" y="318052"/>
            <a:ext cx="32361808" cy="425394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lnSpc>
                <a:spcPts val="13000"/>
              </a:lnSpc>
              <a:spcBef>
                <a:spcPts val="480"/>
              </a:spcBef>
              <a:spcAft>
                <a:spcPts val="0"/>
              </a:spcAft>
              <a:buFontTx/>
              <a:buNone/>
              <a:defRPr sz="13600" b="0" i="0" cap="all" baseline="0">
                <a:solidFill>
                  <a:srgbClr val="005333"/>
                </a:solidFill>
                <a:latin typeface="Proxima Nova Extrabold" panose="02000506030000020004" pitchFamily="2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45241479-9DF3-574E-AF7C-A07F1F07B26A}"/>
              </a:ext>
            </a:extLst>
          </p:cNvPr>
          <p:cNvSpPr/>
          <p:nvPr userDrawn="1"/>
        </p:nvSpPr>
        <p:spPr>
          <a:xfrm>
            <a:off x="564924" y="5748586"/>
            <a:ext cx="10283850" cy="2620728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1BF5ECD-3237-D14A-B0E0-8578134B10E6}"/>
              </a:ext>
            </a:extLst>
          </p:cNvPr>
          <p:cNvSpPr/>
          <p:nvPr userDrawn="1"/>
        </p:nvSpPr>
        <p:spPr>
          <a:xfrm>
            <a:off x="33060961" y="5748586"/>
            <a:ext cx="10283850" cy="2620728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14AA184-1CF4-554A-8A2A-26786F993D21}"/>
              </a:ext>
            </a:extLst>
          </p:cNvPr>
          <p:cNvSpPr/>
          <p:nvPr userDrawn="1"/>
        </p:nvSpPr>
        <p:spPr>
          <a:xfrm>
            <a:off x="11400454" y="5748586"/>
            <a:ext cx="10278574" cy="2620728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40354C-1820-F848-9BC6-605AF2FD1D55}"/>
              </a:ext>
            </a:extLst>
          </p:cNvPr>
          <p:cNvSpPr/>
          <p:nvPr userDrawn="1"/>
        </p:nvSpPr>
        <p:spPr>
          <a:xfrm>
            <a:off x="22230707" y="5748586"/>
            <a:ext cx="10278574" cy="2620728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65DE842-BDE2-EF48-8578-705B7D229B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F086-84FB-1C4F-BC70-6472FEB642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E3A5C5-5CE5-714B-BECE-3BB808108672}"/>
              </a:ext>
            </a:extLst>
          </p:cNvPr>
          <p:cNvSpPr>
            <a:spLocks noGrp="1"/>
          </p:cNvSpPr>
          <p:nvPr>
            <p:ph type="body" sz="quarter" idx="18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0305D1-F8DB-3A4E-8207-8E9C01FBD84B}"/>
              </a:ext>
            </a:extLst>
          </p:cNvPr>
          <p:cNvSpPr>
            <a:spLocks noGrp="1"/>
          </p:cNvSpPr>
          <p:nvPr>
            <p:ph type="body" sz="quarter" idx="18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18B256B-5A9B-7249-978D-C059BD13EDF3}"/>
              </a:ext>
            </a:extLst>
          </p:cNvPr>
          <p:cNvSpPr>
            <a:spLocks noGrp="1"/>
          </p:cNvSpPr>
          <p:nvPr>
            <p:ph type="body" sz="quarter" idx="18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9282B52-FD3D-B84C-B42F-02E469798022}"/>
              </a:ext>
            </a:extLst>
          </p:cNvPr>
          <p:cNvSpPr>
            <a:spLocks noGrp="1"/>
          </p:cNvSpPr>
          <p:nvPr>
            <p:ph type="body" sz="quarter" idx="18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E1502F9-F133-7E44-817C-C3ECE7ED260F}"/>
              </a:ext>
            </a:extLst>
          </p:cNvPr>
          <p:cNvSpPr>
            <a:spLocks noGrp="1"/>
          </p:cNvSpPr>
          <p:nvPr>
            <p:ph type="body" sz="quarter" idx="19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F6D744A-B240-8049-86FD-AAB3AFF5AF0D}"/>
              </a:ext>
            </a:extLst>
          </p:cNvPr>
          <p:cNvSpPr>
            <a:spLocks noGrp="1"/>
          </p:cNvSpPr>
          <p:nvPr>
            <p:ph type="body" sz="quarter" idx="19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94D5D00-05E3-FF44-8774-9CDEC0C4CCC9}"/>
              </a:ext>
            </a:extLst>
          </p:cNvPr>
          <p:cNvSpPr>
            <a:spLocks noGrp="1"/>
          </p:cNvSpPr>
          <p:nvPr>
            <p:ph type="body" sz="quarter" idx="18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230407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36x48_Trifold_Template-V3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5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PosterPresentations.com-36x48_Trifold_Template-V3</Template>
  <TotalTime>387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Proxima Nova</vt:lpstr>
      <vt:lpstr>Proxima Nova Extrabold</vt:lpstr>
      <vt:lpstr>Proxima Nova Semibold</vt:lpstr>
      <vt:lpstr>Times New Roman</vt:lpstr>
      <vt:lpstr>Trebuchet MS</vt:lpstr>
      <vt:lpstr>PosterPresentations.com-36x48_Trifold_Template-V3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Microsoft Office User</cp:lastModifiedBy>
  <cp:revision>43</cp:revision>
  <dcterms:created xsi:type="dcterms:W3CDTF">2012-02-03T23:30:52Z</dcterms:created>
  <dcterms:modified xsi:type="dcterms:W3CDTF">2020-09-24T20:08:40Z</dcterms:modified>
</cp:coreProperties>
</file>