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sldIdLst>
    <p:sldId id="298" r:id="rId2"/>
  </p:sldIdLst>
  <p:sldSz cx="43891200" cy="32918400"/>
  <p:notesSz cx="32462788" cy="43435588"/>
  <p:defaultTextStyle>
    <a:defPPr>
      <a:defRPr lang="en-US"/>
    </a:defPPr>
    <a:lvl1pPr marL="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18">
          <p15:clr>
            <a:srgbClr val="A4A3A4"/>
          </p15:clr>
        </p15:guide>
        <p15:guide id="2" orient="horz" pos="288">
          <p15:clr>
            <a:srgbClr val="A4A3A4"/>
          </p15:clr>
        </p15:guide>
        <p15:guide id="3" orient="horz" pos="20160">
          <p15:clr>
            <a:srgbClr val="A4A3A4"/>
          </p15:clr>
        </p15:guide>
        <p15:guide id="4" orient="horz">
          <p15:clr>
            <a:srgbClr val="A4A3A4"/>
          </p15:clr>
        </p15:guide>
        <p15:guide id="5" pos="6708">
          <p15:clr>
            <a:srgbClr val="A4A3A4"/>
          </p15:clr>
        </p15:guide>
        <p15:guide id="6" pos="20904">
          <p15:clr>
            <a:srgbClr val="A4A3A4"/>
          </p15:clr>
        </p15:guide>
        <p15:guide id="7" pos="7082">
          <p15:clr>
            <a:srgbClr val="A4A3A4"/>
          </p15:clr>
        </p15:guide>
        <p15:guide id="8" pos="20582">
          <p15:clr>
            <a:srgbClr val="A4A3A4"/>
          </p15:clr>
        </p15:guide>
        <p15:guide id="9" pos="27330">
          <p15:clr>
            <a:srgbClr val="A4A3A4"/>
          </p15:clr>
        </p15:guide>
        <p15:guide id="10" pos="3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3681">
          <p15:clr>
            <a:srgbClr val="A4A3A4"/>
          </p15:clr>
        </p15:guide>
        <p15:guide id="2" pos="1022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C68"/>
    <a:srgbClr val="005333"/>
    <a:srgbClr val="F3F5FA"/>
    <a:srgbClr val="CDD2DE"/>
    <a:srgbClr val="E3E9E5"/>
    <a:srgbClr val="3B7193"/>
    <a:srgbClr val="2C556E"/>
    <a:srgbClr val="E7E7E5"/>
    <a:srgbClr val="E4E7E8"/>
    <a:srgbClr val="EDE8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14" autoAdjust="0"/>
    <p:restoredTop sz="94318" autoAdjust="0"/>
  </p:normalViewPr>
  <p:slideViewPr>
    <p:cSldViewPr snapToGrid="0" snapToObjects="1" showGuides="1">
      <p:cViewPr varScale="1">
        <p:scale>
          <a:sx n="27" d="100"/>
          <a:sy n="27" d="100"/>
        </p:scale>
        <p:origin x="312" y="248"/>
      </p:cViewPr>
      <p:guideLst>
        <p:guide orient="horz" pos="3318"/>
        <p:guide orient="horz" pos="288"/>
        <p:guide orient="horz" pos="20160"/>
        <p:guide orient="horz"/>
        <p:guide pos="6708"/>
        <p:guide pos="20904"/>
        <p:guide pos="7082"/>
        <p:guide pos="20582"/>
        <p:guide pos="27330"/>
        <p:guide pos="3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77" d="100"/>
          <a:sy n="77" d="100"/>
        </p:scale>
        <p:origin x="-3138" y="-108"/>
      </p:cViewPr>
      <p:guideLst>
        <p:guide orient="horz" pos="13681"/>
        <p:guide pos="1022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/>
          <a:lstStyle>
            <a:lvl1pPr algn="l">
              <a:defRPr sz="57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8388068" y="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/>
          <a:lstStyle>
            <a:lvl1pPr algn="r">
              <a:defRPr sz="5700"/>
            </a:lvl1pPr>
          </a:lstStyle>
          <a:p>
            <a:fld id="{E6CC2317-6751-4CD4-9995-8782DD78E936}" type="datetimeFigureOut">
              <a:rPr lang="en-US" smtClean="0"/>
              <a:pPr/>
              <a:t>9/24/20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373688" y="3257550"/>
            <a:ext cx="21715412" cy="16287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33700" tIns="216850" rIns="433700" bIns="21685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246279" y="20631904"/>
            <a:ext cx="25970230" cy="19546015"/>
          </a:xfrm>
          <a:prstGeom prst="rect">
            <a:avLst/>
          </a:prstGeom>
        </p:spPr>
        <p:txBody>
          <a:bodyPr vert="horz" lIns="433700" tIns="216850" rIns="433700" bIns="21685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125627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 anchor="b"/>
          <a:lstStyle>
            <a:lvl1pPr algn="l">
              <a:defRPr sz="57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8388068" y="4125627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 anchor="b"/>
          <a:lstStyle>
            <a:lvl1pPr algn="r">
              <a:defRPr sz="57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091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27049" y="6791386"/>
            <a:ext cx="10196513" cy="1015640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3600" baseline="0">
                <a:solidFill>
                  <a:schemeClr val="tx1"/>
                </a:solidFill>
                <a:latin typeface="Proxima Nova" panose="02000506030000020004" pitchFamily="2" charset="0"/>
                <a:cs typeface="Times New Roman" panose="02020603050405020304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27049" y="5869880"/>
            <a:ext cx="10196513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4000" b="0" i="0" u="sng" baseline="0">
                <a:solidFill>
                  <a:srgbClr val="005333"/>
                </a:solidFill>
                <a:latin typeface="Proxima Nova Semibold" panose="02000506030000020004" pitchFamily="2" charset="0"/>
              </a:defRPr>
            </a:lvl1pPr>
          </a:lstStyle>
          <a:p>
            <a:pPr lvl="0"/>
            <a:r>
              <a:rPr lang="en-US" dirty="0"/>
              <a:t>(click to edit) TITLE HERE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1252201" y="6791387"/>
            <a:ext cx="21421724" cy="1015640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3600" baseline="0">
                <a:solidFill>
                  <a:schemeClr val="tx1"/>
                </a:solidFill>
                <a:latin typeface="Proxima Nova" panose="02000506030000020004" pitchFamily="2" charset="0"/>
                <a:cs typeface="Times New Roman" panose="02020603050405020304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1242675" y="5869881"/>
            <a:ext cx="21431250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4000" b="0" i="0" u="sng" baseline="0">
                <a:solidFill>
                  <a:srgbClr val="005333"/>
                </a:solidFill>
                <a:latin typeface="Proxima Nova Semibold" panose="02000506030000020004" pitchFamily="2" charset="0"/>
              </a:defRPr>
            </a:lvl1pPr>
          </a:lstStyle>
          <a:p>
            <a:pPr lvl="0"/>
            <a:r>
              <a:rPr lang="en-US" dirty="0"/>
              <a:t>(click to edit) TITLE HERE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33185100" y="5869880"/>
            <a:ext cx="10201275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4000" b="0" i="0" u="sng" baseline="0">
                <a:solidFill>
                  <a:srgbClr val="005333"/>
                </a:solidFill>
                <a:latin typeface="Proxima Nova Semibold" panose="02000506030000020004" pitchFamily="2" charset="0"/>
              </a:defRPr>
            </a:lvl1pPr>
          </a:lstStyle>
          <a:p>
            <a:pPr lvl="0"/>
            <a:r>
              <a:rPr lang="en-US" dirty="0"/>
              <a:t>(click to edit) TITLE HERE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33185099" y="6791386"/>
            <a:ext cx="10201275" cy="1015640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3600" baseline="0">
                <a:solidFill>
                  <a:schemeClr val="tx1"/>
                </a:solidFill>
                <a:latin typeface="Proxima Nova" panose="02000506030000020004" pitchFamily="2" charset="0"/>
                <a:cs typeface="Times New Roman" panose="02020603050405020304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119A9E8-67F0-1245-AA29-BB246D55D8FD}"/>
              </a:ext>
            </a:extLst>
          </p:cNvPr>
          <p:cNvSpPr/>
          <p:nvPr userDrawn="1"/>
        </p:nvSpPr>
        <p:spPr>
          <a:xfrm>
            <a:off x="40194" y="4577641"/>
            <a:ext cx="43891200" cy="366147"/>
          </a:xfrm>
          <a:prstGeom prst="rect">
            <a:avLst/>
          </a:prstGeom>
          <a:solidFill>
            <a:srgbClr val="005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798F46E-784F-9940-B10E-6A8E775920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89302" y="1569937"/>
            <a:ext cx="7750788" cy="1750178"/>
          </a:xfrm>
          <a:prstGeom prst="rect">
            <a:avLst/>
          </a:prstGeom>
        </p:spPr>
      </p:pic>
      <p:sp>
        <p:nvSpPr>
          <p:cNvPr id="15" name="Text Placeholder 76">
            <a:extLst>
              <a:ext uri="{FF2B5EF4-FFF2-40B4-BE49-F238E27FC236}">
                <a16:creationId xmlns:a16="http://schemas.microsoft.com/office/drawing/2014/main" id="{3369A01C-695B-7746-843A-EF27F832F421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11529391" y="318052"/>
            <a:ext cx="32361808" cy="425394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lnSpc>
                <a:spcPts val="13000"/>
              </a:lnSpc>
              <a:spcBef>
                <a:spcPts val="480"/>
              </a:spcBef>
              <a:spcAft>
                <a:spcPts val="0"/>
              </a:spcAft>
              <a:buFontTx/>
              <a:buNone/>
              <a:defRPr sz="13600" b="0" i="0" cap="all" baseline="0">
                <a:solidFill>
                  <a:srgbClr val="005333"/>
                </a:solidFill>
                <a:latin typeface="Proxima Nova Extrabold" panose="02000506030000020004" pitchFamily="2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F61847E-C7B5-224E-86B6-8C6D791338E3}"/>
              </a:ext>
            </a:extLst>
          </p:cNvPr>
          <p:cNvSpPr/>
          <p:nvPr userDrawn="1"/>
        </p:nvSpPr>
        <p:spPr>
          <a:xfrm>
            <a:off x="506697" y="5748585"/>
            <a:ext cx="10180063" cy="2620728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4A6ACB2-423F-EC45-8385-D52D3AFCCAFF}"/>
              </a:ext>
            </a:extLst>
          </p:cNvPr>
          <p:cNvSpPr/>
          <p:nvPr userDrawn="1"/>
        </p:nvSpPr>
        <p:spPr>
          <a:xfrm>
            <a:off x="33164747" y="5748585"/>
            <a:ext cx="10180063" cy="2620728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5A15A8-290F-E54E-A093-2FCD6A2FCC82}"/>
              </a:ext>
            </a:extLst>
          </p:cNvPr>
          <p:cNvSpPr/>
          <p:nvPr userDrawn="1"/>
        </p:nvSpPr>
        <p:spPr>
          <a:xfrm>
            <a:off x="11233151" y="5748585"/>
            <a:ext cx="21428073" cy="2620728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1BB35C4-7A53-744F-AB17-80FFE6F53B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038C15-BE50-3043-BFF8-5A0F7CB105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C5CDAA-D33B-AC49-A9BC-813995DD3EC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88FC4F-F47A-3045-AFF4-54297F9E791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63878D3-13D5-7E44-84C2-98B936F8A9E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C827FF9-342A-1B4A-BB48-D81B9550A76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67D8839-2548-F141-8379-9B3D33213069}"/>
              </a:ext>
            </a:extLst>
          </p:cNvPr>
          <p:cNvSpPr>
            <a:spLocks noGrp="1"/>
          </p:cNvSpPr>
          <p:nvPr>
            <p:ph type="body" sz="quarter" idx="18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313571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Presentations.com-36x48_Trifold_Template-V3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5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PosterPresentations.com-36x48_Trifold_Template-V3</Template>
  <TotalTime>445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Proxima Nova</vt:lpstr>
      <vt:lpstr>Proxima Nova Extrabold</vt:lpstr>
      <vt:lpstr>Proxima Nova Semibold</vt:lpstr>
      <vt:lpstr>Times New Roman</vt:lpstr>
      <vt:lpstr>Trebuchet MS</vt:lpstr>
      <vt:lpstr>PosterPresentations.com-36x48_Trifold_Template-V3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Microsoft Office User</cp:lastModifiedBy>
  <cp:revision>42</cp:revision>
  <dcterms:created xsi:type="dcterms:W3CDTF">2012-02-03T23:30:52Z</dcterms:created>
  <dcterms:modified xsi:type="dcterms:W3CDTF">2020-09-24T20:08:37Z</dcterms:modified>
</cp:coreProperties>
</file>