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95" r:id="rId2"/>
  </p:sldIdLst>
  <p:sldSz cx="43891200" cy="32918400"/>
  <p:notesSz cx="32462788" cy="43435588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6708">
          <p15:clr>
            <a:srgbClr val="A4A3A4"/>
          </p15:clr>
        </p15:guide>
        <p15:guide id="6" pos="20904">
          <p15:clr>
            <a:srgbClr val="A4A3A4"/>
          </p15:clr>
        </p15:guide>
        <p15:guide id="7" pos="7082">
          <p15:clr>
            <a:srgbClr val="A4A3A4"/>
          </p15:clr>
        </p15:guide>
        <p15:guide id="8" pos="20582">
          <p15:clr>
            <a:srgbClr val="A4A3A4"/>
          </p15:clr>
        </p15:guide>
        <p15:guide id="9" pos="27330">
          <p15:clr>
            <a:srgbClr val="A4A3A4"/>
          </p15:clr>
        </p15:guide>
        <p15:guide id="10" pos="3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681">
          <p15:clr>
            <a:srgbClr val="A4A3A4"/>
          </p15:clr>
        </p15:guide>
        <p15:guide id="2" pos="1022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33"/>
    <a:srgbClr val="666C68"/>
    <a:srgbClr val="F3F5FA"/>
    <a:srgbClr val="CDD2DE"/>
    <a:srgbClr val="E3E9E5"/>
    <a:srgbClr val="3B7193"/>
    <a:srgbClr val="2C556E"/>
    <a:srgbClr val="E7E7E5"/>
    <a:srgbClr val="E4E7E8"/>
    <a:srgbClr val="EDE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32" autoAdjust="0"/>
    <p:restoredTop sz="94432" autoAdjust="0"/>
  </p:normalViewPr>
  <p:slideViewPr>
    <p:cSldViewPr snapToGrid="0" snapToObjects="1" showGuides="1">
      <p:cViewPr>
        <p:scale>
          <a:sx n="28" d="100"/>
          <a:sy n="28" d="100"/>
        </p:scale>
        <p:origin x="1488" y="472"/>
      </p:cViewPr>
      <p:guideLst>
        <p:guide orient="horz" pos="3318"/>
        <p:guide orient="horz" pos="288"/>
        <p:guide orient="horz" pos="20160"/>
        <p:guide orient="horz"/>
        <p:guide pos="6708"/>
        <p:guide pos="20904"/>
        <p:guide pos="7082"/>
        <p:guide pos="20582"/>
        <p:guide pos="27330"/>
        <p:guide pos="32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7" d="100"/>
          <a:sy n="77" d="100"/>
        </p:scale>
        <p:origin x="-3138" y="-108"/>
      </p:cViewPr>
      <p:guideLst>
        <p:guide orient="horz" pos="13681"/>
        <p:guide pos="1022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8388068" y="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/>
          <a:lstStyle>
            <a:lvl1pPr algn="r">
              <a:defRPr sz="5700"/>
            </a:lvl1pPr>
          </a:lstStyle>
          <a:p>
            <a:fld id="{E6CC2317-6751-4CD4-9995-8782DD78E936}" type="datetimeFigureOut">
              <a:rPr lang="en-US" smtClean="0"/>
              <a:pPr/>
              <a:t>9/24/20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73688" y="3257550"/>
            <a:ext cx="21715412" cy="16287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33700" tIns="216850" rIns="433700" bIns="21685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246279" y="20631904"/>
            <a:ext cx="25970230" cy="19546015"/>
          </a:xfrm>
          <a:prstGeom prst="rect">
            <a:avLst/>
          </a:prstGeom>
        </p:spPr>
        <p:txBody>
          <a:bodyPr vert="horz" lIns="433700" tIns="216850" rIns="433700" bIns="2168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l">
              <a:defRPr sz="57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8388068" y="41256270"/>
            <a:ext cx="14067208" cy="2171779"/>
          </a:xfrm>
          <a:prstGeom prst="rect">
            <a:avLst/>
          </a:prstGeom>
        </p:spPr>
        <p:txBody>
          <a:bodyPr vert="horz" lIns="433700" tIns="216850" rIns="433700" bIns="216850" rtlCol="0" anchor="b"/>
          <a:lstStyle>
            <a:lvl1pPr algn="r">
              <a:defRPr sz="57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09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207008" y="7159166"/>
            <a:ext cx="41367456" cy="1015640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3600" baseline="0">
                <a:solidFill>
                  <a:schemeClr val="tx1"/>
                </a:solidFill>
                <a:latin typeface="Proxima Nova" panose="02000506030000020004" pitchFamily="2" charset="0"/>
                <a:cs typeface="Times New Roman" panose="02020603050405020304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207008" y="5908706"/>
            <a:ext cx="41367456" cy="984877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5200" b="0" i="0" u="sng" cap="all" baseline="0">
                <a:solidFill>
                  <a:srgbClr val="005333"/>
                </a:solidFill>
                <a:latin typeface="Proxima Nova Semibold" panose="02000506030000020004" pitchFamily="2" charset="0"/>
              </a:defRPr>
            </a:lvl1pPr>
          </a:lstStyle>
          <a:p>
            <a:pPr lvl="0"/>
            <a:r>
              <a:rPr lang="en-US" dirty="0"/>
              <a:t>(click to edit) TITLE HERE</a:t>
            </a:r>
          </a:p>
        </p:txBody>
      </p:sp>
      <p:sp>
        <p:nvSpPr>
          <p:cNvPr id="48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11529391" y="318052"/>
            <a:ext cx="32361808" cy="425394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lnSpc>
                <a:spcPts val="13000"/>
              </a:lnSpc>
              <a:spcBef>
                <a:spcPts val="480"/>
              </a:spcBef>
              <a:spcAft>
                <a:spcPts val="0"/>
              </a:spcAft>
              <a:buFontTx/>
              <a:buNone/>
              <a:defRPr sz="13600" b="0" i="0" cap="all" baseline="0">
                <a:solidFill>
                  <a:srgbClr val="005333"/>
                </a:solidFill>
                <a:latin typeface="Proxima Nova Extrabold" panose="02000506030000020004" pitchFamily="2" charset="0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907E09-D7BA-544C-8023-938881D458A4}"/>
              </a:ext>
            </a:extLst>
          </p:cNvPr>
          <p:cNvSpPr/>
          <p:nvPr userDrawn="1"/>
        </p:nvSpPr>
        <p:spPr>
          <a:xfrm>
            <a:off x="40194" y="4577641"/>
            <a:ext cx="43891200" cy="366147"/>
          </a:xfrm>
          <a:prstGeom prst="rect">
            <a:avLst/>
          </a:prstGeom>
          <a:solidFill>
            <a:srgbClr val="0053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05F330E-2000-9248-B1C6-37B696C20B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89302" y="1569937"/>
            <a:ext cx="7750788" cy="175017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AA9EFE-99B4-F446-90B0-E451AB38AD00}"/>
              </a:ext>
            </a:extLst>
          </p:cNvPr>
          <p:cNvSpPr/>
          <p:nvPr userDrawn="1"/>
        </p:nvSpPr>
        <p:spPr>
          <a:xfrm>
            <a:off x="506697" y="5748585"/>
            <a:ext cx="42838113" cy="2620728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8EF9ABD-40BC-7449-BDA4-C624F226DF0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1317A-05DC-8547-B678-F3E88D9E89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890E66-3CBF-8B45-A2B7-44509D186F4E}"/>
              </a:ext>
            </a:extLst>
          </p:cNvPr>
          <p:cNvSpPr>
            <a:spLocks noGrp="1"/>
          </p:cNvSpPr>
          <p:nvPr>
            <p:ph type="body" sz="quarter" idx="18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534350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36x48_Trifold_Template-V3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PosterPresentations.com-36x48_Trifold_Template-V3</Template>
  <TotalTime>621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Proxima Nova</vt:lpstr>
      <vt:lpstr>Proxima Nova Extrabold</vt:lpstr>
      <vt:lpstr>Proxima Nova Semibold</vt:lpstr>
      <vt:lpstr>Times New Roman</vt:lpstr>
      <vt:lpstr>Trebuchet MS</vt:lpstr>
      <vt:lpstr>PosterPresentations.com-36x48_Trifold_Template-V3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Microsoft Office User</cp:lastModifiedBy>
  <cp:revision>51</cp:revision>
  <dcterms:created xsi:type="dcterms:W3CDTF">2012-02-03T23:30:52Z</dcterms:created>
  <dcterms:modified xsi:type="dcterms:W3CDTF">2020-09-24T20:08:43Z</dcterms:modified>
</cp:coreProperties>
</file>